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8" autoAdjust="0"/>
    <p:restoredTop sz="94660"/>
  </p:normalViewPr>
  <p:slideViewPr>
    <p:cSldViewPr snapToGrid="0">
      <p:cViewPr varScale="1">
        <p:scale>
          <a:sx n="45" d="100"/>
          <a:sy n="45" d="100"/>
        </p:scale>
        <p:origin x="66" y="15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24450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1703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6647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96028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8267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7113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55365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3843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9573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02087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49182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0D408-2049-4370-A3A9-F92F34101C4F}" type="datetimeFigureOut">
              <a:rPr lang="en-US" smtClean="0"/>
              <a:t>11/29/2016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5E70FA-AEEC-4227-95FB-7755585238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1911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7258594" y="4489269"/>
            <a:ext cx="300445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One more here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3286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mph" presetSubtype="0" fill="remove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6" dur="1000" autoRev="1" fill="remove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FFFF"/>
                                      </p:to>
                                    </p:animClr>
                                    <p:animClr clrSpc="rgb" dir="cw">
                                      <p:cBhvr>
                                        <p:cTn id="7" dur="1000" autoRev="1" fill="remove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FFFF"/>
                                      </p:to>
                                    </p:animClr>
                                    <p:set>
                                      <p:cBhvr>
                                        <p:cTn id="8" dur="1000" autoRev="1" fill="remove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9" dur="1000" autoRev="1" fill="remove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Here is some more</dc:title>
  <dc:creator>luke</dc:creator>
  <cp:lastModifiedBy>luke</cp:lastModifiedBy>
  <cp:revision>3</cp:revision>
  <dcterms:created xsi:type="dcterms:W3CDTF">2016-11-21T07:48:44Z</dcterms:created>
  <dcterms:modified xsi:type="dcterms:W3CDTF">2016-11-29T21:28:53Z</dcterms:modified>
</cp:coreProperties>
</file>

<file path=docProps/thumbnail.jpeg>
</file>